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64" r:id="rId2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24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086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260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5418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418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79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0635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30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0198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640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645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09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805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133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420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874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23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951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079C1F-5D13-4CAC-B23D-55A47C1C70F1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05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المرحلة الرابعة </a:t>
            </a:r>
            <a:br>
              <a:rPr lang="ar-IQ" sz="2800" dirty="0" smtClean="0"/>
            </a:br>
            <a:r>
              <a:rPr lang="ar-IQ" sz="2800" dirty="0" smtClean="0"/>
              <a:t>الشعر الحديث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1" y="1600200"/>
            <a:ext cx="3837215" cy="32004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ا.م.د أمجد لطيف جبار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35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Focus on tradition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Impersonality.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Intensity.</a:t>
            </a:r>
          </a:p>
        </p:txBody>
      </p:sp>
    </p:spTree>
    <p:extLst>
      <p:ext uri="{BB962C8B-B14F-4D97-AF65-F5344CB8AC3E}">
        <p14:creationId xmlns:p14="http://schemas.microsoft.com/office/powerpoint/2010/main" val="380877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Objective Correlative.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Function of Poetry.</a:t>
            </a:r>
            <a:endParaRPr lang="ar-IQ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61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551837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S’io credesse che mia risposta fosse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persona che mai tornasse al mondo,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Questa fiamma staria senza piu scosse.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perciocche giammai di questo fondo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torno vivo alcun, s’i’odo il vero,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Senza tema d’infamia ti rispondo.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Love Song of J. Alfred </a:t>
            </a:r>
            <a:r>
              <a:rPr lang="en-US" dirty="0" err="1" smtClean="0">
                <a:solidFill>
                  <a:srgbClr val="FF0000"/>
                </a:solidFill>
              </a:rPr>
              <a:t>Prufrock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88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"If I thought that my reply would be to one who would ever return to the world, this flame would stay without further movement; but since none has ever returned alive from this depth, if what I hear is true, I answer you without fear of infamy."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4659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241333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go then, you and I,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evening is spread out against the sky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a patient etherized upon a table;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go, through certain half-deserted streets,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muttering retreats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restless nights in one-night cheap hotels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sawdust restaurants with oyster-shells:</a:t>
            </a:r>
            <a:endParaRPr lang="en-US" sz="2400" b="0" i="0" dirty="0">
              <a:solidFill>
                <a:srgbClr val="505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52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2883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Streets that follow like a tedious argument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insidious intent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lead you to an overwhelming question ...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do not ask, “What is it</a:t>
            </a:r>
            <a:r>
              <a:rPr lang="en-US" sz="2400" dirty="0" smtClean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ar-IQ" sz="2400" dirty="0" smtClean="0">
              <a:solidFill>
                <a:srgbClr val="505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ar-IQ" sz="2400" b="0" i="0" dirty="0">
              <a:solidFill>
                <a:srgbClr val="505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ar-IQ" sz="2400" dirty="0" smtClean="0">
              <a:solidFill>
                <a:srgbClr val="505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/>
              <a:t>Let us go and make our visit.</a:t>
            </a:r>
          </a:p>
          <a:p>
            <a:pPr algn="l" rtl="0"/>
            <a:r>
              <a:rPr lang="en-US" sz="2400" dirty="0"/>
              <a:t>In the room the women come and go</a:t>
            </a:r>
          </a:p>
          <a:p>
            <a:pPr algn="l" rtl="0"/>
            <a:r>
              <a:rPr lang="en-US" sz="2400" dirty="0"/>
              <a:t>Talking of Michelangelo.</a:t>
            </a:r>
          </a:p>
          <a:p>
            <a:pPr algn="l"/>
            <a:endParaRPr lang="en-US" sz="2400" b="0" i="0" dirty="0">
              <a:solidFill>
                <a:srgbClr val="505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50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yellow fog that rubs its back upon the window-panes,	        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yellow smoke that rubs its muzzle on the window-panes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Licked its tongue into the corners of the evening,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Lingered upon the pools that stand in drains,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fall upon its back the soot that falls from chimneys,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Slipped by the terrace, made a sudden leap,	        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seeing that it was a soft October night,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Curled once about the house, and fell asleep.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52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indeed there will be time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yellow smoke that slides along the street,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Rubbing its back upon the window panes;	        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time, there will be time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prepare a face to meet the faces that you meet;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time to murder and create,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22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time for all the works and days of hands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lift and drop a question on your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plate;	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for you and time for me,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time yet for a hundred indecisions,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 a hundred visions and revisions,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taking of a toast and tea.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64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room the women come and go	</a:t>
            </a:r>
          </a:p>
          <a:p>
            <a:pPr algn="l" rt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Talking of Michelangelo.</a:t>
            </a:r>
            <a:endParaRPr lang="ar-IQ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T.S. ELIOT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1888-1965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b="1" dirty="0" smtClean="0">
                <a:solidFill>
                  <a:srgbClr val="7030A0"/>
                </a:solidFill>
              </a:rPr>
              <a:t>“</a:t>
            </a:r>
            <a:r>
              <a:rPr lang="en-US" sz="4400" b="1" dirty="0" err="1" smtClean="0">
                <a:solidFill>
                  <a:srgbClr val="7030A0"/>
                </a:solidFill>
              </a:rPr>
              <a:t>Prufrock</a:t>
            </a:r>
            <a:r>
              <a:rPr lang="en-US" sz="4400" b="1" dirty="0" smtClean="0">
                <a:solidFill>
                  <a:srgbClr val="7030A0"/>
                </a:solidFill>
              </a:rPr>
              <a:t>”</a:t>
            </a:r>
            <a:endParaRPr lang="ar-IQ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07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53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53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</a:rPr>
              <a:t>Thanks for Your Patience</a:t>
            </a:r>
            <a:endParaRPr lang="ar-IQ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5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1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7200" b="1" dirty="0" smtClean="0">
                <a:solidFill>
                  <a:srgbClr val="0070C0"/>
                </a:solidFill>
              </a:rPr>
              <a:t>Life:</a:t>
            </a:r>
            <a:endParaRPr lang="ar-IQ" sz="7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highly influenced by grandfather, mother and father.</a:t>
            </a:r>
          </a:p>
          <a:p>
            <a:pPr algn="l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brilliant student, technical proficiency, sense of humor.</a:t>
            </a:r>
          </a:p>
          <a:p>
            <a:pPr algn="l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British or American?</a:t>
            </a:r>
          </a:p>
          <a:p>
            <a:pPr algn="l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Current sailing images in his poetry?</a:t>
            </a:r>
          </a:p>
        </p:txBody>
      </p:sp>
    </p:spTree>
    <p:extLst>
      <p:ext uri="{BB962C8B-B14F-4D97-AF65-F5344CB8AC3E}">
        <p14:creationId xmlns:p14="http://schemas.microsoft.com/office/powerpoint/2010/main" val="233158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5400" b="1" dirty="0" smtClean="0">
                <a:solidFill>
                  <a:srgbClr val="FF0000"/>
                </a:solidFill>
              </a:rPr>
              <a:t>Style &amp; Works</a:t>
            </a:r>
            <a:endParaRPr lang="ar-IQ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Eliot is classicist, innovator, critic, social thinker, philosopher and mystic.</a:t>
            </a:r>
          </a:p>
          <a:p>
            <a:pPr algn="l" rtl="0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a writer of poetry, drama, literary and social essays.</a:t>
            </a:r>
            <a:endParaRPr lang="ar-IQ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5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His Poetry is divided into 5 phases</a:t>
            </a:r>
            <a:endParaRPr lang="ar-IQ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Juvenilia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(1905-1909)…..school boy exercises, published in school and college magazines.</a:t>
            </a:r>
          </a:p>
          <a:p>
            <a:pPr algn="l" rtl="0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(1909-1917)…..written in Boston, Europe and first year in England…..French symbolists, urban streets, sophisticated people, rottenness and corruption, ironic treatment of love.</a:t>
            </a:r>
            <a:endParaRPr lang="ar-IQ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43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>
            <a:normAutofit/>
          </a:bodyPr>
          <a:lstStyle/>
          <a:p>
            <a:pPr algn="just" rt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(1918-1925)…..distress, corruption of European civilization, enlarged scope, fragmentation, pessimistic in tone (reasons?), generic, symbolic characters.</a:t>
            </a:r>
            <a:endParaRPr lang="ar-IQ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9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>
            <a:normAutofit/>
          </a:bodyPr>
          <a:lstStyle/>
          <a:p>
            <a:pPr algn="just" rtl="0"/>
            <a:r>
              <a:rPr lang="en-US" sz="3600" dirty="0" smtClean="0"/>
              <a:t>4. (1925-1935)…..Christian poetry, Anglican church, searching for right way and right solution, traditional imagery and material, optimistic tone.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75748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>
            <a:normAutofit/>
          </a:bodyPr>
          <a:lstStyle/>
          <a:p>
            <a:pPr algn="just" rtl="0"/>
            <a:r>
              <a:rPr lang="en-US" sz="3200" dirty="0" smtClean="0">
                <a:latin typeface="Bookman Old Style" panose="02050604050505020204" pitchFamily="18" charset="0"/>
              </a:rPr>
              <a:t>5. (1935-1943)…..more general religious poetry linked to a grim picture of modern society, problems of space and time, life and death, past and future, yet, there is faith and hope.</a:t>
            </a:r>
            <a:endParaRPr lang="ar-IQ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3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Theory of Poetry</a:t>
            </a:r>
            <a:endParaRPr lang="ar-IQ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Against Georgian poetry.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Complexity—reaction and reflection.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Rejection of Subjectivism.</a:t>
            </a:r>
            <a:endParaRPr lang="ar-IQ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10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184</TotalTime>
  <Words>507</Words>
  <Application>Microsoft Office PowerPoint</Application>
  <PresentationFormat>Widescreen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Corbel</vt:lpstr>
      <vt:lpstr>Tahoma</vt:lpstr>
      <vt:lpstr>Times New Roman</vt:lpstr>
      <vt:lpstr>verdana</vt:lpstr>
      <vt:lpstr>Parallax</vt:lpstr>
      <vt:lpstr>المرحلة الرابعة  الشعر الحديث</vt:lpstr>
      <vt:lpstr>T.S. ELIOT 1888-1965</vt:lpstr>
      <vt:lpstr>Life:</vt:lpstr>
      <vt:lpstr>Style &amp; Works</vt:lpstr>
      <vt:lpstr>His Poetry is divided into 5 phases</vt:lpstr>
      <vt:lpstr>PowerPoint Presentation</vt:lpstr>
      <vt:lpstr>PowerPoint Presentation</vt:lpstr>
      <vt:lpstr>PowerPoint Presentation</vt:lpstr>
      <vt:lpstr>Theory of Poetry</vt:lpstr>
      <vt:lpstr>PowerPoint Presentation</vt:lpstr>
      <vt:lpstr>PowerPoint Presentation</vt:lpstr>
      <vt:lpstr>The Love Song of J. Alfred Prufrock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Thanks for Your Patience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amjed duleimy</dc:creator>
  <cp:lastModifiedBy>AMJED</cp:lastModifiedBy>
  <cp:revision>17</cp:revision>
  <dcterms:created xsi:type="dcterms:W3CDTF">2014-04-06T18:19:55Z</dcterms:created>
  <dcterms:modified xsi:type="dcterms:W3CDTF">2025-01-18T12:57:56Z</dcterms:modified>
</cp:coreProperties>
</file>