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65" r:id="rId5"/>
    <p:sldId id="353" r:id="rId6"/>
    <p:sldId id="329" r:id="rId7"/>
    <p:sldId id="345" r:id="rId8"/>
    <p:sldId id="355" r:id="rId9"/>
    <p:sldId id="348" r:id="rId10"/>
    <p:sldId id="349" r:id="rId11"/>
    <p:sldId id="354" r:id="rId12"/>
    <p:sldId id="358" r:id="rId13"/>
    <p:sldId id="359" r:id="rId14"/>
    <p:sldId id="361" r:id="rId15"/>
    <p:sldId id="357" r:id="rId16"/>
    <p:sldId id="347" r:id="rId17"/>
    <p:sldId id="360" r:id="rId18"/>
    <p:sldId id="362" r:id="rId19"/>
    <p:sldId id="363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966" autoAdjust="0"/>
  </p:normalViewPr>
  <p:slideViewPr>
    <p:cSldViewPr snapToGrid="0">
      <p:cViewPr varScale="1">
        <p:scale>
          <a:sx n="62" d="100"/>
          <a:sy n="62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Natik" userId="b86bd96a1dbc3e37" providerId="LiveId" clId="{FDACFFEB-82BA-474A-B09E-0B105F84F600}"/>
    <pc:docChg chg="custSel addSld delSld modSld sldOrd">
      <pc:chgData name="Ali Natik" userId="b86bd96a1dbc3e37" providerId="LiveId" clId="{FDACFFEB-82BA-474A-B09E-0B105F84F600}" dt="2024-11-23T17:30:29.429" v="347" actId="207"/>
      <pc:docMkLst>
        <pc:docMk/>
      </pc:docMkLst>
      <pc:sldChg chg="del">
        <pc:chgData name="Ali Natik" userId="b86bd96a1dbc3e37" providerId="LiveId" clId="{FDACFFEB-82BA-474A-B09E-0B105F84F600}" dt="2024-11-23T15:26:25.640" v="0" actId="2696"/>
        <pc:sldMkLst>
          <pc:docMk/>
          <pc:sldMk cId="898190935" sldId="350"/>
        </pc:sldMkLst>
      </pc:sldChg>
      <pc:sldChg chg="del">
        <pc:chgData name="Ali Natik" userId="b86bd96a1dbc3e37" providerId="LiveId" clId="{FDACFFEB-82BA-474A-B09E-0B105F84F600}" dt="2024-11-23T15:26:38.428" v="2" actId="2696"/>
        <pc:sldMkLst>
          <pc:docMk/>
          <pc:sldMk cId="1117481658" sldId="351"/>
        </pc:sldMkLst>
      </pc:sldChg>
      <pc:sldChg chg="del">
        <pc:chgData name="Ali Natik" userId="b86bd96a1dbc3e37" providerId="LiveId" clId="{FDACFFEB-82BA-474A-B09E-0B105F84F600}" dt="2024-11-23T15:26:34.422" v="1" actId="2696"/>
        <pc:sldMkLst>
          <pc:docMk/>
          <pc:sldMk cId="3316775302" sldId="352"/>
        </pc:sldMkLst>
      </pc:sldChg>
      <pc:sldChg chg="addSp delSp modSp new mod ord">
        <pc:chgData name="Ali Natik" userId="b86bd96a1dbc3e37" providerId="LiveId" clId="{FDACFFEB-82BA-474A-B09E-0B105F84F600}" dt="2024-11-23T15:30:46.803" v="16" actId="14100"/>
        <pc:sldMkLst>
          <pc:docMk/>
          <pc:sldMk cId="3704706990" sldId="357"/>
        </pc:sldMkLst>
        <pc:spChg chg="mod">
          <ac:chgData name="Ali Natik" userId="b86bd96a1dbc3e37" providerId="LiveId" clId="{FDACFFEB-82BA-474A-B09E-0B105F84F600}" dt="2024-11-23T15:27:48.123" v="11" actId="14100"/>
          <ac:spMkLst>
            <pc:docMk/>
            <pc:sldMk cId="3704706990" sldId="357"/>
            <ac:spMk id="2" creationId="{F16484D2-17F3-F580-B17B-62F24CDA031B}"/>
          </ac:spMkLst>
        </pc:spChg>
        <pc:spChg chg="del">
          <ac:chgData name="Ali Natik" userId="b86bd96a1dbc3e37" providerId="LiveId" clId="{FDACFFEB-82BA-474A-B09E-0B105F84F600}" dt="2024-11-23T15:27:38.263" v="8" actId="21"/>
          <ac:spMkLst>
            <pc:docMk/>
            <pc:sldMk cId="3704706990" sldId="357"/>
            <ac:spMk id="3" creationId="{C5177920-0BF9-E2CD-8A68-0748270BA9D4}"/>
          </ac:spMkLst>
        </pc:spChg>
        <pc:picChg chg="add mod">
          <ac:chgData name="Ali Natik" userId="b86bd96a1dbc3e37" providerId="LiveId" clId="{FDACFFEB-82BA-474A-B09E-0B105F84F600}" dt="2024-11-23T15:30:46.803" v="16" actId="14100"/>
          <ac:picMkLst>
            <pc:docMk/>
            <pc:sldMk cId="3704706990" sldId="357"/>
            <ac:picMk id="6" creationId="{533D7C31-FF9D-EE35-7DA1-CFB089D840E2}"/>
          </ac:picMkLst>
        </pc:picChg>
      </pc:sldChg>
      <pc:sldChg chg="addSp delSp modSp new mod ord">
        <pc:chgData name="Ali Natik" userId="b86bd96a1dbc3e37" providerId="LiveId" clId="{FDACFFEB-82BA-474A-B09E-0B105F84F600}" dt="2024-11-23T15:33:38.798" v="30"/>
        <pc:sldMkLst>
          <pc:docMk/>
          <pc:sldMk cId="3871740355" sldId="358"/>
        </pc:sldMkLst>
        <pc:spChg chg="del mod">
          <ac:chgData name="Ali Natik" userId="b86bd96a1dbc3e37" providerId="LiveId" clId="{FDACFFEB-82BA-474A-B09E-0B105F84F600}" dt="2024-11-23T15:33:30.434" v="28" actId="21"/>
          <ac:spMkLst>
            <pc:docMk/>
            <pc:sldMk cId="3871740355" sldId="358"/>
            <ac:spMk id="3" creationId="{81AE5606-5914-2FE0-EF33-15249F287D01}"/>
          </ac:spMkLst>
        </pc:spChg>
        <pc:picChg chg="add">
          <ac:chgData name="Ali Natik" userId="b86bd96a1dbc3e37" providerId="LiveId" clId="{FDACFFEB-82BA-474A-B09E-0B105F84F600}" dt="2024-11-23T15:32:29.712" v="18"/>
          <ac:picMkLst>
            <pc:docMk/>
            <pc:sldMk cId="3871740355" sldId="358"/>
            <ac:picMk id="4" creationId="{7E3E4410-BA17-3727-E9FF-5BCAD07793D2}"/>
          </ac:picMkLst>
        </pc:picChg>
        <pc:picChg chg="add mod">
          <ac:chgData name="Ali Natik" userId="b86bd96a1dbc3e37" providerId="LiveId" clId="{FDACFFEB-82BA-474A-B09E-0B105F84F600}" dt="2024-11-23T15:33:06.374" v="27" actId="14100"/>
          <ac:picMkLst>
            <pc:docMk/>
            <pc:sldMk cId="3871740355" sldId="358"/>
            <ac:picMk id="5" creationId="{7F7B2F9E-B59D-AF39-09FF-319417EFFD8E}"/>
          </ac:picMkLst>
        </pc:picChg>
      </pc:sldChg>
      <pc:sldChg chg="addSp delSp modSp new mod ord">
        <pc:chgData name="Ali Natik" userId="b86bd96a1dbc3e37" providerId="LiveId" clId="{FDACFFEB-82BA-474A-B09E-0B105F84F600}" dt="2024-11-23T15:38:59.027" v="56" actId="21"/>
        <pc:sldMkLst>
          <pc:docMk/>
          <pc:sldMk cId="2956702216" sldId="359"/>
        </pc:sldMkLst>
        <pc:spChg chg="del">
          <ac:chgData name="Ali Natik" userId="b86bd96a1dbc3e37" providerId="LiveId" clId="{FDACFFEB-82BA-474A-B09E-0B105F84F600}" dt="2024-11-23T15:38:40.406" v="51"/>
          <ac:spMkLst>
            <pc:docMk/>
            <pc:sldMk cId="2956702216" sldId="359"/>
            <ac:spMk id="2" creationId="{75BD826B-C6E3-5825-35F4-1B136B3218EC}"/>
          </ac:spMkLst>
        </pc:spChg>
        <pc:spChg chg="del">
          <ac:chgData name="Ali Natik" userId="b86bd96a1dbc3e37" providerId="LiveId" clId="{FDACFFEB-82BA-474A-B09E-0B105F84F600}" dt="2024-11-23T15:37:09.048" v="45" actId="21"/>
          <ac:spMkLst>
            <pc:docMk/>
            <pc:sldMk cId="2956702216" sldId="359"/>
            <ac:spMk id="3" creationId="{89B7C659-2380-0280-88F6-9AD9C7E793E0}"/>
          </ac:spMkLst>
        </pc:spChg>
        <pc:picChg chg="add del mod">
          <ac:chgData name="Ali Natik" userId="b86bd96a1dbc3e37" providerId="LiveId" clId="{FDACFFEB-82BA-474A-B09E-0B105F84F600}" dt="2024-11-23T15:38:59.027" v="56" actId="21"/>
          <ac:picMkLst>
            <pc:docMk/>
            <pc:sldMk cId="2956702216" sldId="359"/>
            <ac:picMk id="4" creationId="{AAC2E75F-9153-4831-17CB-3E25B1EF9969}"/>
          </ac:picMkLst>
        </pc:picChg>
        <pc:picChg chg="add mod">
          <ac:chgData name="Ali Natik" userId="b86bd96a1dbc3e37" providerId="LiveId" clId="{FDACFFEB-82BA-474A-B09E-0B105F84F600}" dt="2024-11-23T15:38:40.406" v="51"/>
          <ac:picMkLst>
            <pc:docMk/>
            <pc:sldMk cId="2956702216" sldId="359"/>
            <ac:picMk id="5" creationId="{45E37B03-EAB1-5992-28D9-2A6E00218698}"/>
          </ac:picMkLst>
        </pc:picChg>
      </pc:sldChg>
      <pc:sldChg chg="addSp delSp modSp new mod ord">
        <pc:chgData name="Ali Natik" userId="b86bd96a1dbc3e37" providerId="LiveId" clId="{FDACFFEB-82BA-474A-B09E-0B105F84F600}" dt="2024-11-23T15:36:09.341" v="43" actId="14100"/>
        <pc:sldMkLst>
          <pc:docMk/>
          <pc:sldMk cId="1410719439" sldId="360"/>
        </pc:sldMkLst>
        <pc:spChg chg="del mod">
          <ac:chgData name="Ali Natik" userId="b86bd96a1dbc3e37" providerId="LiveId" clId="{FDACFFEB-82BA-474A-B09E-0B105F84F600}" dt="2024-11-23T15:35:34.944" v="39" actId="21"/>
          <ac:spMkLst>
            <pc:docMk/>
            <pc:sldMk cId="1410719439" sldId="360"/>
            <ac:spMk id="3" creationId="{1E14EABB-0A87-FFA6-517E-CD318B3A2DCD}"/>
          </ac:spMkLst>
        </pc:spChg>
        <pc:picChg chg="add mod">
          <ac:chgData name="Ali Natik" userId="b86bd96a1dbc3e37" providerId="LiveId" clId="{FDACFFEB-82BA-474A-B09E-0B105F84F600}" dt="2024-11-23T15:36:09.341" v="43" actId="14100"/>
          <ac:picMkLst>
            <pc:docMk/>
            <pc:sldMk cId="1410719439" sldId="360"/>
            <ac:picMk id="4" creationId="{6F827289-CF8B-620A-B31D-2A80951D9F80}"/>
          </ac:picMkLst>
        </pc:picChg>
      </pc:sldChg>
      <pc:sldChg chg="addSp delSp modSp new mod">
        <pc:chgData name="Ali Natik" userId="b86bd96a1dbc3e37" providerId="LiveId" clId="{FDACFFEB-82BA-474A-B09E-0B105F84F600}" dt="2024-11-23T15:39:20.372" v="62" actId="14100"/>
        <pc:sldMkLst>
          <pc:docMk/>
          <pc:sldMk cId="4218753834" sldId="361"/>
        </pc:sldMkLst>
        <pc:spChg chg="del">
          <ac:chgData name="Ali Natik" userId="b86bd96a1dbc3e37" providerId="LiveId" clId="{FDACFFEB-82BA-474A-B09E-0B105F84F600}" dt="2024-11-23T15:39:05.919" v="58" actId="21"/>
          <ac:spMkLst>
            <pc:docMk/>
            <pc:sldMk cId="4218753834" sldId="361"/>
            <ac:spMk id="3" creationId="{001463F1-92C2-02B2-B233-332ECB8D001B}"/>
          </ac:spMkLst>
        </pc:spChg>
        <pc:picChg chg="add mod">
          <ac:chgData name="Ali Natik" userId="b86bd96a1dbc3e37" providerId="LiveId" clId="{FDACFFEB-82BA-474A-B09E-0B105F84F600}" dt="2024-11-23T15:39:20.372" v="62" actId="14100"/>
          <ac:picMkLst>
            <pc:docMk/>
            <pc:sldMk cId="4218753834" sldId="361"/>
            <ac:picMk id="4" creationId="{C5345C2E-E447-FF3A-3234-D4431B24DD7F}"/>
          </ac:picMkLst>
        </pc:picChg>
      </pc:sldChg>
      <pc:sldChg chg="addSp delSp modSp new mod">
        <pc:chgData name="Ali Natik" userId="b86bd96a1dbc3e37" providerId="LiveId" clId="{FDACFFEB-82BA-474A-B09E-0B105F84F600}" dt="2024-11-23T15:53:44.728" v="130" actId="21"/>
        <pc:sldMkLst>
          <pc:docMk/>
          <pc:sldMk cId="1496750423" sldId="362"/>
        </pc:sldMkLst>
        <pc:spChg chg="mod">
          <ac:chgData name="Ali Natik" userId="b86bd96a1dbc3e37" providerId="LiveId" clId="{FDACFFEB-82BA-474A-B09E-0B105F84F600}" dt="2024-11-23T15:52:34.428" v="129" actId="404"/>
          <ac:spMkLst>
            <pc:docMk/>
            <pc:sldMk cId="1496750423" sldId="362"/>
            <ac:spMk id="2" creationId="{995AEFAE-79BE-B382-5647-7B37B5CA1F4E}"/>
          </ac:spMkLst>
        </pc:spChg>
        <pc:spChg chg="del">
          <ac:chgData name="Ali Natik" userId="b86bd96a1dbc3e37" providerId="LiveId" clId="{FDACFFEB-82BA-474A-B09E-0B105F84F600}" dt="2024-11-23T15:53:44.728" v="130" actId="21"/>
          <ac:spMkLst>
            <pc:docMk/>
            <pc:sldMk cId="1496750423" sldId="362"/>
            <ac:spMk id="3" creationId="{5D5AC70E-3D8B-344E-0A85-D2023EA373A1}"/>
          </ac:spMkLst>
        </pc:spChg>
        <pc:spChg chg="del mod">
          <ac:chgData name="Ali Natik" userId="b86bd96a1dbc3e37" providerId="LiveId" clId="{FDACFFEB-82BA-474A-B09E-0B105F84F600}" dt="2024-11-23T15:50:35.224" v="72" actId="21"/>
          <ac:spMkLst>
            <pc:docMk/>
            <pc:sldMk cId="1496750423" sldId="362"/>
            <ac:spMk id="4" creationId="{35111502-693F-6633-42C1-70C5B0A5391C}"/>
          </ac:spMkLst>
        </pc:spChg>
        <pc:picChg chg="add mod">
          <ac:chgData name="Ali Natik" userId="b86bd96a1dbc3e37" providerId="LiveId" clId="{FDACFFEB-82BA-474A-B09E-0B105F84F600}" dt="2024-11-23T15:50:25.485" v="69" actId="14100"/>
          <ac:picMkLst>
            <pc:docMk/>
            <pc:sldMk cId="1496750423" sldId="362"/>
            <ac:picMk id="5" creationId="{4D7D72E3-E07F-75D3-120A-FF9D1BA59FF3}"/>
          </ac:picMkLst>
        </pc:picChg>
      </pc:sldChg>
      <pc:sldChg chg="addSp delSp modSp new mod">
        <pc:chgData name="Ali Natik" userId="b86bd96a1dbc3e37" providerId="LiveId" clId="{FDACFFEB-82BA-474A-B09E-0B105F84F600}" dt="2024-11-23T17:30:29.429" v="347" actId="207"/>
        <pc:sldMkLst>
          <pc:docMk/>
          <pc:sldMk cId="2496162707" sldId="363"/>
        </pc:sldMkLst>
        <pc:spChg chg="mod">
          <ac:chgData name="Ali Natik" userId="b86bd96a1dbc3e37" providerId="LiveId" clId="{FDACFFEB-82BA-474A-B09E-0B105F84F600}" dt="2024-11-23T16:17:30.997" v="215" actId="113"/>
          <ac:spMkLst>
            <pc:docMk/>
            <pc:sldMk cId="2496162707" sldId="363"/>
            <ac:spMk id="3" creationId="{A6321CC7-7507-03F1-8EAE-C1657DC8A323}"/>
          </ac:spMkLst>
        </pc:spChg>
        <pc:spChg chg="add mod">
          <ac:chgData name="Ali Natik" userId="b86bd96a1dbc3e37" providerId="LiveId" clId="{FDACFFEB-82BA-474A-B09E-0B105F84F600}" dt="2024-11-23T16:30:42.365" v="311" actId="5793"/>
          <ac:spMkLst>
            <pc:docMk/>
            <pc:sldMk cId="2496162707" sldId="363"/>
            <ac:spMk id="10" creationId="{4F0A5E40-3619-9C05-BB44-D3BC400472C7}"/>
          </ac:spMkLst>
        </pc:spChg>
        <pc:spChg chg="add mod">
          <ac:chgData name="Ali Natik" userId="b86bd96a1dbc3e37" providerId="LiveId" clId="{FDACFFEB-82BA-474A-B09E-0B105F84F600}" dt="2024-11-23T17:30:29.429" v="347" actId="207"/>
          <ac:spMkLst>
            <pc:docMk/>
            <pc:sldMk cId="2496162707" sldId="363"/>
            <ac:spMk id="12" creationId="{FE8592B1-6C33-6F81-7F4E-208226D09EC3}"/>
          </ac:spMkLst>
        </pc:spChg>
        <pc:picChg chg="add mod">
          <ac:chgData name="Ali Natik" userId="b86bd96a1dbc3e37" providerId="LiveId" clId="{FDACFFEB-82BA-474A-B09E-0B105F84F600}" dt="2024-11-23T16:16:09.740" v="201" actId="1076"/>
          <ac:picMkLst>
            <pc:docMk/>
            <pc:sldMk cId="2496162707" sldId="363"/>
            <ac:picMk id="6" creationId="{A80C9F6E-5AE3-6950-7924-C1D4CCF74524}"/>
          </ac:picMkLst>
        </pc:picChg>
        <pc:picChg chg="add del mod">
          <ac:chgData name="Ali Natik" userId="b86bd96a1dbc3e37" providerId="LiveId" clId="{FDACFFEB-82BA-474A-B09E-0B105F84F600}" dt="2024-11-23T16:15:56.999" v="199" actId="21"/>
          <ac:picMkLst>
            <pc:docMk/>
            <pc:sldMk cId="2496162707" sldId="363"/>
            <ac:picMk id="7" creationId="{CE6AEC6C-8DE2-BDE7-8A44-0271150F9AE6}"/>
          </ac:picMkLst>
        </pc:picChg>
        <pc:picChg chg="add del mod">
          <ac:chgData name="Ali Natik" userId="b86bd96a1dbc3e37" providerId="LiveId" clId="{FDACFFEB-82BA-474A-B09E-0B105F84F600}" dt="2024-11-23T16:16:02.521" v="200" actId="21"/>
          <ac:picMkLst>
            <pc:docMk/>
            <pc:sldMk cId="2496162707" sldId="363"/>
            <ac:picMk id="8" creationId="{0F358EF0-AE1B-5777-00FD-BCC261F33D2E}"/>
          </ac:picMkLst>
        </pc:picChg>
      </pc:sldChg>
    </pc:docChg>
  </pc:docChgLst>
  <pc:docChgLst>
    <pc:chgData name="Ali Natik" userId="b86bd96a1dbc3e37" providerId="LiveId" clId="{B860AE7E-F961-40D9-9C8E-CAF568B8BAF4}"/>
    <pc:docChg chg="undo custSel delSld modSld sldOrd">
      <pc:chgData name="Ali Natik" userId="b86bd96a1dbc3e37" providerId="LiveId" clId="{B860AE7E-F961-40D9-9C8E-CAF568B8BAF4}" dt="2024-11-20T12:22:51.377" v="1797" actId="14100"/>
      <pc:docMkLst>
        <pc:docMk/>
      </pc:docMkLst>
      <pc:sldChg chg="modSp mod">
        <pc:chgData name="Ali Natik" userId="b86bd96a1dbc3e37" providerId="LiveId" clId="{B860AE7E-F961-40D9-9C8E-CAF568B8BAF4}" dt="2024-11-20T12:09:24.809" v="1599" actId="20577"/>
        <pc:sldMkLst>
          <pc:docMk/>
          <pc:sldMk cId="3724599872" sldId="329"/>
        </pc:sldMkLst>
        <pc:spChg chg="mod">
          <ac:chgData name="Ali Natik" userId="b86bd96a1dbc3e37" providerId="LiveId" clId="{B860AE7E-F961-40D9-9C8E-CAF568B8BAF4}" dt="2024-11-20T12:09:24.809" v="1599" actId="20577"/>
          <ac:spMkLst>
            <pc:docMk/>
            <pc:sldMk cId="3724599872" sldId="329"/>
            <ac:spMk id="15" creationId="{757FDF75-B3E8-3DF7-A7E9-39A8FFD78A81}"/>
          </ac:spMkLst>
        </pc:spChg>
      </pc:sldChg>
      <pc:sldChg chg="addSp delSp modSp del mod ord">
        <pc:chgData name="Ali Natik" userId="b86bd96a1dbc3e37" providerId="LiveId" clId="{B860AE7E-F961-40D9-9C8E-CAF568B8BAF4}" dt="2024-11-20T11:27:00.236" v="947" actId="2696"/>
        <pc:sldMkLst>
          <pc:docMk/>
          <pc:sldMk cId="3541873986" sldId="331"/>
        </pc:sldMkLst>
        <pc:spChg chg="del">
          <ac:chgData name="Ali Natik" userId="b86bd96a1dbc3e37" providerId="LiveId" clId="{B860AE7E-F961-40D9-9C8E-CAF568B8BAF4}" dt="2024-11-20T10:35:48.824" v="3" actId="21"/>
          <ac:spMkLst>
            <pc:docMk/>
            <pc:sldMk cId="3541873986" sldId="331"/>
            <ac:spMk id="2" creationId="{954ABE40-AA00-F366-A36A-B3F1AADBF025}"/>
          </ac:spMkLst>
        </pc:spChg>
        <pc:spChg chg="mod">
          <ac:chgData name="Ali Natik" userId="b86bd96a1dbc3e37" providerId="LiveId" clId="{B860AE7E-F961-40D9-9C8E-CAF568B8BAF4}" dt="2024-11-20T10:36:09.838" v="7" actId="14100"/>
          <ac:spMkLst>
            <pc:docMk/>
            <pc:sldMk cId="3541873986" sldId="331"/>
            <ac:spMk id="3" creationId="{72446868-83F0-CEEF-5E60-6D55C93B523F}"/>
          </ac:spMkLst>
        </pc:spChg>
        <pc:spChg chg="add del mod">
          <ac:chgData name="Ali Natik" userId="b86bd96a1dbc3e37" providerId="LiveId" clId="{B860AE7E-F961-40D9-9C8E-CAF568B8BAF4}" dt="2024-11-20T10:35:52.900" v="4" actId="21"/>
          <ac:spMkLst>
            <pc:docMk/>
            <pc:sldMk cId="3541873986" sldId="331"/>
            <ac:spMk id="5" creationId="{30FF2325-AEB2-B36A-EB36-B9AB04FF319B}"/>
          </ac:spMkLst>
        </pc:spChg>
        <pc:spChg chg="add del mod">
          <ac:chgData name="Ali Natik" userId="b86bd96a1dbc3e37" providerId="LiveId" clId="{B860AE7E-F961-40D9-9C8E-CAF568B8BAF4}" dt="2024-11-20T11:18:23.404" v="586" actId="21"/>
          <ac:spMkLst>
            <pc:docMk/>
            <pc:sldMk cId="3541873986" sldId="331"/>
            <ac:spMk id="8" creationId="{78EC2FF8-323B-4BCA-15BF-9DDCC0B388CF}"/>
          </ac:spMkLst>
        </pc:spChg>
        <pc:picChg chg="add mod">
          <ac:chgData name="Ali Natik" userId="b86bd96a1dbc3e37" providerId="LiveId" clId="{B860AE7E-F961-40D9-9C8E-CAF568B8BAF4}" dt="2024-11-20T11:26:49.605" v="942" actId="14100"/>
          <ac:picMkLst>
            <pc:docMk/>
            <pc:sldMk cId="3541873986" sldId="331"/>
            <ac:picMk id="6" creationId="{8B2B6840-3235-C177-D028-A440F301CEDD}"/>
          </ac:picMkLst>
        </pc:picChg>
        <pc:picChg chg="del">
          <ac:chgData name="Ali Natik" userId="b86bd96a1dbc3e37" providerId="LiveId" clId="{B860AE7E-F961-40D9-9C8E-CAF568B8BAF4}" dt="2024-11-20T11:17:56.678" v="577" actId="21"/>
          <ac:picMkLst>
            <pc:docMk/>
            <pc:sldMk cId="3541873986" sldId="331"/>
            <ac:picMk id="9" creationId="{B0E612D5-D631-0C31-BE9E-287392433299}"/>
          </ac:picMkLst>
        </pc:picChg>
      </pc:sldChg>
      <pc:sldChg chg="addSp delSp modSp mod ord">
        <pc:chgData name="Ali Natik" userId="b86bd96a1dbc3e37" providerId="LiveId" clId="{B860AE7E-F961-40D9-9C8E-CAF568B8BAF4}" dt="2024-11-20T12:09:37.838" v="1605" actId="20577"/>
        <pc:sldMkLst>
          <pc:docMk/>
          <pc:sldMk cId="1902424547" sldId="345"/>
        </pc:sldMkLst>
        <pc:spChg chg="del mod">
          <ac:chgData name="Ali Natik" userId="b86bd96a1dbc3e37" providerId="LiveId" clId="{B860AE7E-F961-40D9-9C8E-CAF568B8BAF4}" dt="2024-11-20T11:13:56.596" v="433" actId="21"/>
          <ac:spMkLst>
            <pc:docMk/>
            <pc:sldMk cId="1902424547" sldId="345"/>
            <ac:spMk id="2" creationId="{9635F5E3-2B1C-7C0A-8581-67A9052D13AA}"/>
          </ac:spMkLst>
        </pc:spChg>
        <pc:spChg chg="mod">
          <ac:chgData name="Ali Natik" userId="b86bd96a1dbc3e37" providerId="LiveId" clId="{B860AE7E-F961-40D9-9C8E-CAF568B8BAF4}" dt="2024-11-20T12:09:37.838" v="1605" actId="20577"/>
          <ac:spMkLst>
            <pc:docMk/>
            <pc:sldMk cId="1902424547" sldId="345"/>
            <ac:spMk id="3" creationId="{A6A33159-D030-2F82-A142-F75940728319}"/>
          </ac:spMkLst>
        </pc:spChg>
        <pc:picChg chg="add mod">
          <ac:chgData name="Ali Natik" userId="b86bd96a1dbc3e37" providerId="LiveId" clId="{B860AE7E-F961-40D9-9C8E-CAF568B8BAF4}" dt="2024-11-20T11:17:44.251" v="575" actId="14100"/>
          <ac:picMkLst>
            <pc:docMk/>
            <pc:sldMk cId="1902424547" sldId="345"/>
            <ac:picMk id="6" creationId="{998E1484-56AC-E3C7-812E-5D02D174583C}"/>
          </ac:picMkLst>
        </pc:picChg>
      </pc:sldChg>
      <pc:sldChg chg="modSp mod ord">
        <pc:chgData name="Ali Natik" userId="b86bd96a1dbc3e37" providerId="LiveId" clId="{B860AE7E-F961-40D9-9C8E-CAF568B8BAF4}" dt="2024-11-20T12:03:20.213" v="1504"/>
        <pc:sldMkLst>
          <pc:docMk/>
          <pc:sldMk cId="3013343321" sldId="347"/>
        </pc:sldMkLst>
        <pc:spChg chg="mod">
          <ac:chgData name="Ali Natik" userId="b86bd96a1dbc3e37" providerId="LiveId" clId="{B860AE7E-F961-40D9-9C8E-CAF568B8BAF4}" dt="2024-11-20T10:39:31.362" v="109" actId="20577"/>
          <ac:spMkLst>
            <pc:docMk/>
            <pc:sldMk cId="3013343321" sldId="347"/>
            <ac:spMk id="2" creationId="{2B8270AC-601F-D537-3460-3FE09CC6AC14}"/>
          </ac:spMkLst>
        </pc:spChg>
        <pc:spChg chg="mod">
          <ac:chgData name="Ali Natik" userId="b86bd96a1dbc3e37" providerId="LiveId" clId="{B860AE7E-F961-40D9-9C8E-CAF568B8BAF4}" dt="2024-11-20T10:48:02.969" v="331" actId="20577"/>
          <ac:spMkLst>
            <pc:docMk/>
            <pc:sldMk cId="3013343321" sldId="347"/>
            <ac:spMk id="5" creationId="{54593D07-3857-8A04-606E-258D1E9908D5}"/>
          </ac:spMkLst>
        </pc:spChg>
        <pc:spChg chg="mod">
          <ac:chgData name="Ali Natik" userId="b86bd96a1dbc3e37" providerId="LiveId" clId="{B860AE7E-F961-40D9-9C8E-CAF568B8BAF4}" dt="2024-11-20T10:50:36.005" v="424" actId="27636"/>
          <ac:spMkLst>
            <pc:docMk/>
            <pc:sldMk cId="3013343321" sldId="347"/>
            <ac:spMk id="6" creationId="{9D5BB6B2-ED6A-BB7C-2FF7-FB659089012C}"/>
          </ac:spMkLst>
        </pc:spChg>
      </pc:sldChg>
      <pc:sldChg chg="addSp delSp modSp mod ord">
        <pc:chgData name="Ali Natik" userId="b86bd96a1dbc3e37" providerId="LiveId" clId="{B860AE7E-F961-40D9-9C8E-CAF568B8BAF4}" dt="2024-11-20T12:06:07.050" v="1591" actId="20577"/>
        <pc:sldMkLst>
          <pc:docMk/>
          <pc:sldMk cId="512396665" sldId="348"/>
        </pc:sldMkLst>
        <pc:spChg chg="del">
          <ac:chgData name="Ali Natik" userId="b86bd96a1dbc3e37" providerId="LiveId" clId="{B860AE7E-F961-40D9-9C8E-CAF568B8BAF4}" dt="2024-11-20T11:49:49.846" v="1468" actId="21"/>
          <ac:spMkLst>
            <pc:docMk/>
            <pc:sldMk cId="512396665" sldId="348"/>
            <ac:spMk id="2" creationId="{EC4E5619-0985-32B6-EC73-AFBCAB2F1CFA}"/>
          </ac:spMkLst>
        </pc:spChg>
        <pc:spChg chg="del mod">
          <ac:chgData name="Ali Natik" userId="b86bd96a1dbc3e37" providerId="LiveId" clId="{B860AE7E-F961-40D9-9C8E-CAF568B8BAF4}" dt="2024-11-20T11:54:04.067" v="1489" actId="21"/>
          <ac:spMkLst>
            <pc:docMk/>
            <pc:sldMk cId="512396665" sldId="348"/>
            <ac:spMk id="5" creationId="{19443C06-A530-329A-9ECC-3E0484827D92}"/>
          </ac:spMkLst>
        </pc:spChg>
        <pc:spChg chg="add del mod">
          <ac:chgData name="Ali Natik" userId="b86bd96a1dbc3e37" providerId="LiveId" clId="{B860AE7E-F961-40D9-9C8E-CAF568B8BAF4}" dt="2024-11-20T11:30:21.728" v="1063" actId="21"/>
          <ac:spMkLst>
            <pc:docMk/>
            <pc:sldMk cId="512396665" sldId="348"/>
            <ac:spMk id="6" creationId="{D3C66F5B-C78B-42A7-BEE7-F3C7FC04A2D2}"/>
          </ac:spMkLst>
        </pc:spChg>
        <pc:spChg chg="mod">
          <ac:chgData name="Ali Natik" userId="b86bd96a1dbc3e37" providerId="LiveId" clId="{B860AE7E-F961-40D9-9C8E-CAF568B8BAF4}" dt="2024-11-20T12:06:07.050" v="1591" actId="20577"/>
          <ac:spMkLst>
            <pc:docMk/>
            <pc:sldMk cId="512396665" sldId="348"/>
            <ac:spMk id="10" creationId="{ED45388B-F6C6-3BAE-BC81-AD233BEC8586}"/>
          </ac:spMkLst>
        </pc:spChg>
        <pc:spChg chg="del">
          <ac:chgData name="Ali Natik" userId="b86bd96a1dbc3e37" providerId="LiveId" clId="{B860AE7E-F961-40D9-9C8E-CAF568B8BAF4}" dt="2024-11-20T11:28:16.169" v="956" actId="21"/>
          <ac:spMkLst>
            <pc:docMk/>
            <pc:sldMk cId="512396665" sldId="348"/>
            <ac:spMk id="11" creationId="{B83B2F5C-D09B-2126-5784-589918E6E1A2}"/>
          </ac:spMkLst>
        </pc:spChg>
        <pc:picChg chg="add mod">
          <ac:chgData name="Ali Natik" userId="b86bd96a1dbc3e37" providerId="LiveId" clId="{B860AE7E-F961-40D9-9C8E-CAF568B8BAF4}" dt="2024-11-20T11:54:28.411" v="1496" actId="14100"/>
          <ac:picMkLst>
            <pc:docMk/>
            <pc:sldMk cId="512396665" sldId="348"/>
            <ac:picMk id="7" creationId="{456BFEEC-22C2-897C-5AD3-97C0169E144F}"/>
          </ac:picMkLst>
        </pc:picChg>
      </pc:sldChg>
      <pc:sldChg chg="addSp delSp modSp mod ord">
        <pc:chgData name="Ali Natik" userId="b86bd96a1dbc3e37" providerId="LiveId" clId="{B860AE7E-F961-40D9-9C8E-CAF568B8BAF4}" dt="2024-11-20T12:19:34.571" v="1785" actId="20577"/>
        <pc:sldMkLst>
          <pc:docMk/>
          <pc:sldMk cId="2069428662" sldId="349"/>
        </pc:sldMkLst>
        <pc:spChg chg="mod">
          <ac:chgData name="Ali Natik" userId="b86bd96a1dbc3e37" providerId="LiveId" clId="{B860AE7E-F961-40D9-9C8E-CAF568B8BAF4}" dt="2024-11-20T12:19:34.571" v="1785" actId="20577"/>
          <ac:spMkLst>
            <pc:docMk/>
            <pc:sldMk cId="2069428662" sldId="349"/>
            <ac:spMk id="4" creationId="{D6F3EE20-53E0-0C62-809D-211B05B88043}"/>
          </ac:spMkLst>
        </pc:spChg>
        <pc:spChg chg="del">
          <ac:chgData name="Ali Natik" userId="b86bd96a1dbc3e37" providerId="LiveId" clId="{B860AE7E-F961-40D9-9C8E-CAF568B8BAF4}" dt="2024-11-20T12:10:18.856" v="1609" actId="21"/>
          <ac:spMkLst>
            <pc:docMk/>
            <pc:sldMk cId="2069428662" sldId="349"/>
            <ac:spMk id="6" creationId="{2057FFDB-DFEC-7174-F23F-20C423A03C6A}"/>
          </ac:spMkLst>
        </pc:spChg>
        <pc:spChg chg="add del mod">
          <ac:chgData name="Ali Natik" userId="b86bd96a1dbc3e37" providerId="LiveId" clId="{B860AE7E-F961-40D9-9C8E-CAF568B8BAF4}" dt="2024-11-20T12:10:25.549" v="1610" actId="21"/>
          <ac:spMkLst>
            <pc:docMk/>
            <pc:sldMk cId="2069428662" sldId="349"/>
            <ac:spMk id="7" creationId="{762398E0-22A2-5208-9AD2-7BD87EDFE140}"/>
          </ac:spMkLst>
        </pc:spChg>
        <pc:spChg chg="add del mod">
          <ac:chgData name="Ali Natik" userId="b86bd96a1dbc3e37" providerId="LiveId" clId="{B860AE7E-F961-40D9-9C8E-CAF568B8BAF4}" dt="2024-11-20T12:14:48.705" v="1721"/>
          <ac:spMkLst>
            <pc:docMk/>
            <pc:sldMk cId="2069428662" sldId="349"/>
            <ac:spMk id="10" creationId="{1D04F8F8-A1D6-80BE-A012-A1860A20A097}"/>
          </ac:spMkLst>
        </pc:spChg>
        <pc:picChg chg="del">
          <ac:chgData name="Ali Natik" userId="b86bd96a1dbc3e37" providerId="LiveId" clId="{B860AE7E-F961-40D9-9C8E-CAF568B8BAF4}" dt="2024-11-20T12:12:09.070" v="1716" actId="21"/>
          <ac:picMkLst>
            <pc:docMk/>
            <pc:sldMk cId="2069428662" sldId="349"/>
            <ac:picMk id="8" creationId="{A30CECCA-DB43-3EBC-1ED9-4E7CD74EE3E3}"/>
          </ac:picMkLst>
        </pc:picChg>
        <pc:picChg chg="add mod">
          <ac:chgData name="Ali Natik" userId="b86bd96a1dbc3e37" providerId="LiveId" clId="{B860AE7E-F961-40D9-9C8E-CAF568B8BAF4}" dt="2024-11-20T12:13:22.219" v="1720"/>
          <ac:picMkLst>
            <pc:docMk/>
            <pc:sldMk cId="2069428662" sldId="349"/>
            <ac:picMk id="11" creationId="{1AC221D7-8C82-9818-A749-08833EE7E01E}"/>
          </ac:picMkLst>
        </pc:picChg>
        <pc:picChg chg="add mod">
          <ac:chgData name="Ali Natik" userId="b86bd96a1dbc3e37" providerId="LiveId" clId="{B860AE7E-F961-40D9-9C8E-CAF568B8BAF4}" dt="2024-11-20T12:14:58.342" v="1723" actId="14100"/>
          <ac:picMkLst>
            <pc:docMk/>
            <pc:sldMk cId="2069428662" sldId="349"/>
            <ac:picMk id="12" creationId="{2DFF2167-D9B7-2169-6486-FD15047AD58A}"/>
          </ac:picMkLst>
        </pc:picChg>
      </pc:sldChg>
      <pc:sldChg chg="addSp delSp modSp mod ord">
        <pc:chgData name="Ali Natik" userId="b86bd96a1dbc3e37" providerId="LiveId" clId="{B860AE7E-F961-40D9-9C8E-CAF568B8BAF4}" dt="2024-11-20T12:22:51.377" v="1797" actId="14100"/>
        <pc:sldMkLst>
          <pc:docMk/>
          <pc:sldMk cId="433481746" sldId="354"/>
        </pc:sldMkLst>
        <pc:spChg chg="add del mod">
          <ac:chgData name="Ali Natik" userId="b86bd96a1dbc3e37" providerId="LiveId" clId="{B860AE7E-F961-40D9-9C8E-CAF568B8BAF4}" dt="2024-11-20T12:22:38.291" v="1794" actId="21"/>
          <ac:spMkLst>
            <pc:docMk/>
            <pc:sldMk cId="433481746" sldId="354"/>
            <ac:spMk id="7" creationId="{FBA810BE-4B6A-C913-70CA-E1F047A2666A}"/>
          </ac:spMkLst>
        </pc:spChg>
        <pc:spChg chg="del">
          <ac:chgData name="Ali Natik" userId="b86bd96a1dbc3e37" providerId="LiveId" clId="{B860AE7E-F961-40D9-9C8E-CAF568B8BAF4}" dt="2024-11-20T12:22:33.841" v="1793" actId="21"/>
          <ac:spMkLst>
            <pc:docMk/>
            <pc:sldMk cId="433481746" sldId="354"/>
            <ac:spMk id="10" creationId="{9C3427B2-C457-FC4C-BA04-44EF586F3462}"/>
          </ac:spMkLst>
        </pc:spChg>
        <pc:picChg chg="add del">
          <ac:chgData name="Ali Natik" userId="b86bd96a1dbc3e37" providerId="LiveId" clId="{B860AE7E-F961-40D9-9C8E-CAF568B8BAF4}" dt="2024-11-20T12:22:20.729" v="1791" actId="21"/>
          <ac:picMkLst>
            <pc:docMk/>
            <pc:sldMk cId="433481746" sldId="354"/>
            <ac:picMk id="2" creationId="{C7576775-EE7D-0269-3F21-E0B42EC7C943}"/>
          </ac:picMkLst>
        </pc:picChg>
        <pc:picChg chg="add mod">
          <ac:chgData name="Ali Natik" userId="b86bd96a1dbc3e37" providerId="LiveId" clId="{B860AE7E-F961-40D9-9C8E-CAF568B8BAF4}" dt="2024-11-20T12:22:51.377" v="1797" actId="14100"/>
          <ac:picMkLst>
            <pc:docMk/>
            <pc:sldMk cId="433481746" sldId="354"/>
            <ac:picMk id="3" creationId="{13F9750A-E59E-0A4D-32F2-4B74E85DC724}"/>
          </ac:picMkLst>
        </pc:picChg>
        <pc:picChg chg="mod">
          <ac:chgData name="Ali Natik" userId="b86bd96a1dbc3e37" providerId="LiveId" clId="{B860AE7E-F961-40D9-9C8E-CAF568B8BAF4}" dt="2024-11-20T10:34:40.840" v="0" actId="1076"/>
          <ac:picMkLst>
            <pc:docMk/>
            <pc:sldMk cId="433481746" sldId="354"/>
            <ac:picMk id="8" creationId="{D34D75C6-A35A-52D3-B03F-61494B858038}"/>
          </ac:picMkLst>
        </pc:picChg>
        <pc:picChg chg="del">
          <ac:chgData name="Ali Natik" userId="b86bd96a1dbc3e37" providerId="LiveId" clId="{B860AE7E-F961-40D9-9C8E-CAF568B8BAF4}" dt="2024-11-20T12:22:24.880" v="1792" actId="21"/>
          <ac:picMkLst>
            <pc:docMk/>
            <pc:sldMk cId="433481746" sldId="354"/>
            <ac:picMk id="13" creationId="{6F119B25-42CB-340B-ACB4-22178DF129D4}"/>
          </ac:picMkLst>
        </pc:picChg>
      </pc:sldChg>
      <pc:sldChg chg="addSp delSp modSp mod ord">
        <pc:chgData name="Ali Natik" userId="b86bd96a1dbc3e37" providerId="LiveId" clId="{B860AE7E-F961-40D9-9C8E-CAF568B8BAF4}" dt="2024-11-20T11:53:09.928" v="1487" actId="14100"/>
        <pc:sldMkLst>
          <pc:docMk/>
          <pc:sldMk cId="3088177295" sldId="355"/>
        </pc:sldMkLst>
        <pc:spChg chg="del">
          <ac:chgData name="Ali Natik" userId="b86bd96a1dbc3e37" providerId="LiveId" clId="{B860AE7E-F961-40D9-9C8E-CAF568B8BAF4}" dt="2024-11-20T11:52:12.478" v="1475" actId="21"/>
          <ac:spMkLst>
            <pc:docMk/>
            <pc:sldMk cId="3088177295" sldId="355"/>
            <ac:spMk id="7" creationId="{DF951822-544C-11FC-36D3-F53CE376B9C9}"/>
          </ac:spMkLst>
        </pc:spChg>
        <pc:spChg chg="add del mod">
          <ac:chgData name="Ali Natik" userId="b86bd96a1dbc3e37" providerId="LiveId" clId="{B860AE7E-F961-40D9-9C8E-CAF568B8BAF4}" dt="2024-11-20T11:52:16.395" v="1476" actId="21"/>
          <ac:spMkLst>
            <pc:docMk/>
            <pc:sldMk cId="3088177295" sldId="355"/>
            <ac:spMk id="9" creationId="{70C891F2-A926-3EA9-034F-F28D29C9A3E7}"/>
          </ac:spMkLst>
        </pc:spChg>
        <pc:picChg chg="add del mod">
          <ac:chgData name="Ali Natik" userId="b86bd96a1dbc3e37" providerId="LiveId" clId="{B860AE7E-F961-40D9-9C8E-CAF568B8BAF4}" dt="2024-11-20T11:53:04.033" v="1486" actId="21"/>
          <ac:picMkLst>
            <pc:docMk/>
            <pc:sldMk cId="3088177295" sldId="355"/>
            <ac:picMk id="2" creationId="{14D4E536-7EA9-2E17-6A3C-FC6C0E0A9D2F}"/>
          </ac:picMkLst>
        </pc:picChg>
        <pc:picChg chg="add mod">
          <ac:chgData name="Ali Natik" userId="b86bd96a1dbc3e37" providerId="LiveId" clId="{B860AE7E-F961-40D9-9C8E-CAF568B8BAF4}" dt="2024-11-20T11:51:45.831" v="1471" actId="1076"/>
          <ac:picMkLst>
            <pc:docMk/>
            <pc:sldMk cId="3088177295" sldId="355"/>
            <ac:picMk id="3" creationId="{B83DA186-FF85-B323-3CC2-4AFA775808CB}"/>
          </ac:picMkLst>
        </pc:picChg>
        <pc:picChg chg="add mod">
          <ac:chgData name="Ali Natik" userId="b86bd96a1dbc3e37" providerId="LiveId" clId="{B860AE7E-F961-40D9-9C8E-CAF568B8BAF4}" dt="2024-11-20T11:53:09.928" v="1487" actId="14100"/>
          <ac:picMkLst>
            <pc:docMk/>
            <pc:sldMk cId="3088177295" sldId="355"/>
            <ac:picMk id="4" creationId="{9256014C-14B7-8561-76ED-C6A8FEEE6C4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BC9D-6F11-C55C-3C41-1009A02C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5"/>
            <a:ext cx="6419088" cy="5349651"/>
          </a:xfrm>
        </p:spPr>
        <p:txBody>
          <a:bodyPr>
            <a:normAutofit/>
          </a:bodyPr>
          <a:lstStyle/>
          <a:p>
            <a:r>
              <a:rPr lang="ar-IQ" dirty="0"/>
              <a:t>جامعة ديالى </a:t>
            </a:r>
            <a:br>
              <a:rPr lang="ar-IQ" dirty="0"/>
            </a:br>
            <a:r>
              <a:rPr lang="ar-IQ" dirty="0"/>
              <a:t>كلية التربية للعلوم الانسانية \ قسم اللغة الانكليزية</a:t>
            </a:r>
            <a:br>
              <a:rPr lang="ar-IQ" dirty="0"/>
            </a:br>
            <a:br>
              <a:rPr lang="ar-IQ" dirty="0"/>
            </a:br>
            <a:r>
              <a:rPr lang="ar-IQ" dirty="0"/>
              <a:t>م.د. زينب سعد محمد </a:t>
            </a:r>
            <a:br>
              <a:rPr lang="ar-IQ" dirty="0"/>
            </a:br>
            <a:r>
              <a:rPr lang="ar-IQ" dirty="0"/>
              <a:t>المرحلة الاولى </a:t>
            </a:r>
            <a:br>
              <a:rPr lang="ar-IQ" dirty="0"/>
            </a:br>
            <a:r>
              <a:rPr lang="ar-IQ" dirty="0"/>
              <a:t>المادة التلفظ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9613D2-15F6-E4DF-DB0F-C4DE6461CE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6D61E-BD6F-9B69-19A9-1BC9E531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88" y="0"/>
            <a:ext cx="443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5E37B03-EAB1-5992-28D9-2A6E002186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56" r="55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D53D3D-3FEE-2AFF-E280-8BF900AC4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45C2E-E447-FF3A-3234-D4431B24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8" y="226032"/>
            <a:ext cx="11383766" cy="63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3D7C31-FF9D-EE35-7DA1-CFB089D8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2" y="228598"/>
            <a:ext cx="11126912" cy="6127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484D2-17F3-F580-B17B-62F24CDA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228600"/>
            <a:ext cx="10983074" cy="6127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1152F-91FC-9B7A-73E9-A9329AE39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CD041-4ADD-E5E1-1E9F-CB0EB3BD1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0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70AC-601F-D537-3460-3FE09CC6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Movable (Active) and Unmovable (Passive)  Organs (Articulators) of Speech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93D07-3857-8A04-606E-258D1E9908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>
            <a:normAutofit/>
          </a:bodyPr>
          <a:lstStyle/>
          <a:p>
            <a:r>
              <a:rPr lang="en-US" dirty="0"/>
              <a:t>Active articulators: those articulators that can move when producing a sound. </a:t>
            </a:r>
          </a:p>
          <a:p>
            <a:pPr marL="457200" indent="-457200">
              <a:buAutoNum type="arabicPeriod"/>
            </a:pPr>
            <a:r>
              <a:rPr lang="en-US" dirty="0"/>
              <a:t>The lower lip </a:t>
            </a:r>
          </a:p>
          <a:p>
            <a:pPr marL="457200" indent="-457200">
              <a:buAutoNum type="arabicPeriod"/>
            </a:pPr>
            <a:r>
              <a:rPr lang="en-US" dirty="0"/>
              <a:t>the tongue </a:t>
            </a:r>
          </a:p>
          <a:p>
            <a:pPr marL="457200" indent="-457200">
              <a:buAutoNum type="arabicPeriod"/>
            </a:pPr>
            <a:r>
              <a:rPr lang="en-US" dirty="0"/>
              <a:t>vocal 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BB6B2-ED6A-BB7C-2FF7-FB6590890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Passive articulators: those articulators which do not move when producing a sound. </a:t>
            </a:r>
          </a:p>
          <a:p>
            <a:pPr marL="457200" indent="-457200">
              <a:buAutoNum type="arabicPeriod"/>
            </a:pPr>
            <a:r>
              <a:rPr lang="en-US" dirty="0"/>
              <a:t>The upper lip</a:t>
            </a:r>
          </a:p>
          <a:p>
            <a:pPr marL="457200" indent="-457200">
              <a:buAutoNum type="arabicPeriod"/>
            </a:pPr>
            <a:r>
              <a:rPr lang="en-US" dirty="0"/>
              <a:t>The upper teeth</a:t>
            </a:r>
          </a:p>
          <a:p>
            <a:pPr marL="457200" indent="-457200">
              <a:buAutoNum type="arabicPeriod"/>
            </a:pPr>
            <a:r>
              <a:rPr lang="en-US" dirty="0"/>
              <a:t>The hard palate</a:t>
            </a:r>
          </a:p>
          <a:p>
            <a:pPr marL="457200" indent="-457200">
              <a:buAutoNum type="arabicPeriod"/>
            </a:pPr>
            <a:r>
              <a:rPr lang="en-US" dirty="0"/>
              <a:t>The soft palate</a:t>
            </a:r>
          </a:p>
          <a:p>
            <a:pPr marL="457200" indent="-457200">
              <a:buAutoNum type="arabicPeriod"/>
            </a:pPr>
            <a:r>
              <a:rPr lang="en-US" dirty="0"/>
              <a:t>Uvula</a:t>
            </a:r>
          </a:p>
          <a:p>
            <a:pPr marL="457200" indent="-457200">
              <a:buAutoNum type="arabicPeriod"/>
            </a:pPr>
            <a:r>
              <a:rPr lang="en-US" dirty="0"/>
              <a:t>The roof of the mouth (Palate) </a:t>
            </a:r>
          </a:p>
          <a:p>
            <a:pPr marL="457200" indent="-457200">
              <a:buAutoNum type="arabicPeriod"/>
            </a:pPr>
            <a:r>
              <a:rPr lang="en-US" dirty="0"/>
              <a:t>pharynx wall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D170-AC52-72BE-0CB6-F9F504A3D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466F-9F24-C34E-BBA6-2CB94305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12DB67-8F40-DD14-989C-D4B0FF8DA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27289-CF8B-620A-B31D-2A80951D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3" y="616449"/>
            <a:ext cx="10839236" cy="5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D72E3-E07F-75D3-120A-FF9D1BA5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774" y="722377"/>
            <a:ext cx="4237715" cy="5657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AEFAE-79BE-B382-5647-7B37B5CA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Vowel sound /ɪ/half close, front, unrounded, short vowel. </a:t>
            </a:r>
          </a:p>
        </p:txBody>
      </p:sp>
    </p:spTree>
    <p:extLst>
      <p:ext uri="{BB962C8B-B14F-4D97-AF65-F5344CB8AC3E}">
        <p14:creationId xmlns:p14="http://schemas.microsoft.com/office/powerpoint/2010/main" val="149675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6BC8-79E1-1B77-290B-B5194512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1CC7-7507-03F1-8EAE-C1657DC8A3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5188" y="2108584"/>
            <a:ext cx="2107435" cy="4430328"/>
          </a:xfrm>
        </p:spPr>
        <p:txBody>
          <a:bodyPr>
            <a:normAutofit/>
          </a:bodyPr>
          <a:lstStyle/>
          <a:p>
            <a:r>
              <a:rPr lang="en-US" b="1" dirty="0"/>
              <a:t>his /</a:t>
            </a:r>
            <a:r>
              <a:rPr lang="en-US" b="1" dirty="0" err="1"/>
              <a:t>hɪz</a:t>
            </a:r>
            <a:r>
              <a:rPr lang="en-US" b="1" dirty="0"/>
              <a:t>/</a:t>
            </a:r>
          </a:p>
          <a:p>
            <a:r>
              <a:rPr lang="en-US" b="1" dirty="0"/>
              <a:t>Thing </a:t>
            </a:r>
            <a:r>
              <a:rPr lang="el-GR" b="1" dirty="0"/>
              <a:t>/θ</a:t>
            </a:r>
            <a:r>
              <a:rPr lang="en-US" b="1" dirty="0" err="1"/>
              <a:t>ɪŋ</a:t>
            </a:r>
            <a:r>
              <a:rPr lang="en-US" b="1" dirty="0"/>
              <a:t>/</a:t>
            </a:r>
          </a:p>
          <a:p>
            <a:r>
              <a:rPr lang="en-US" b="1" dirty="0"/>
              <a:t>Give /</a:t>
            </a:r>
            <a:r>
              <a:rPr lang="en-US" b="1" dirty="0" err="1"/>
              <a:t>ɡɪv</a:t>
            </a:r>
            <a:r>
              <a:rPr lang="en-US" b="1" dirty="0"/>
              <a:t>/</a:t>
            </a:r>
          </a:p>
          <a:p>
            <a:r>
              <a:rPr lang="en-US" b="1" dirty="0"/>
              <a:t>Little  /</a:t>
            </a:r>
            <a:r>
              <a:rPr lang="en-US" b="1" dirty="0" err="1"/>
              <a:t>lɪtəl</a:t>
            </a:r>
            <a:r>
              <a:rPr lang="en-US" b="1" dirty="0"/>
              <a:t>/</a:t>
            </a:r>
          </a:p>
          <a:p>
            <a:r>
              <a:rPr lang="en-US" b="1" dirty="0"/>
              <a:t>Kill  /</a:t>
            </a:r>
            <a:r>
              <a:rPr lang="en-US" b="1" dirty="0" err="1"/>
              <a:t>kɪl</a:t>
            </a:r>
            <a:r>
              <a:rPr lang="en-US" b="1" dirty="0"/>
              <a:t>/</a:t>
            </a:r>
          </a:p>
          <a:p>
            <a:r>
              <a:rPr lang="en-US" b="1" dirty="0"/>
              <a:t>Still  /</a:t>
            </a:r>
            <a:r>
              <a:rPr lang="en-US" b="1" dirty="0" err="1"/>
              <a:t>stɪl</a:t>
            </a:r>
            <a:r>
              <a:rPr lang="en-US" b="1" dirty="0"/>
              <a:t>/</a:t>
            </a:r>
          </a:p>
          <a:p>
            <a:r>
              <a:rPr lang="en-US" b="1" dirty="0"/>
              <a:t>Wizard /</a:t>
            </a:r>
            <a:r>
              <a:rPr lang="en-US" b="1" dirty="0" err="1"/>
              <a:t>wɪzəd</a:t>
            </a:r>
            <a:r>
              <a:rPr lang="en-US" b="1" dirty="0"/>
              <a:t>/</a:t>
            </a:r>
          </a:p>
          <a:p>
            <a:r>
              <a:rPr lang="en-US" b="1" dirty="0"/>
              <a:t>Wicked /</a:t>
            </a:r>
            <a:r>
              <a:rPr lang="en-US" b="1" dirty="0" err="1"/>
              <a:t>wɪkɪd</a:t>
            </a:r>
            <a:r>
              <a:rPr lang="en-US" dirty="0"/>
              <a:t>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CBF8A-2BC0-7BD4-44CA-9044EA3CC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9F571-8D23-1120-07F6-6811B3CC0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C9F6E-5AE3-6950-7924-C1D4CCF7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28" y="2537716"/>
            <a:ext cx="1542422" cy="2236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0A5E40-3619-9C05-BB44-D3BC400472C7}"/>
              </a:ext>
            </a:extLst>
          </p:cNvPr>
          <p:cNvSpPr txBox="1"/>
          <p:nvPr/>
        </p:nvSpPr>
        <p:spPr>
          <a:xfrm flipH="1">
            <a:off x="967036" y="2108584"/>
            <a:ext cx="29576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Itch /</a:t>
            </a:r>
            <a:r>
              <a:rPr lang="en-US" sz="2400" b="1" dirty="0" err="1"/>
              <a:t>ɪtʃ</a:t>
            </a:r>
            <a:r>
              <a:rPr lang="en-US" b="1" dirty="0"/>
              <a:t>/ </a:t>
            </a:r>
          </a:p>
          <a:p>
            <a:r>
              <a:rPr lang="en-US" sz="2400" b="1" dirty="0"/>
              <a:t>Image /ˈ</a:t>
            </a:r>
            <a:r>
              <a:rPr lang="en-US" sz="2400" b="1" dirty="0" err="1"/>
              <a:t>ɪm.ɪdʒ</a:t>
            </a:r>
            <a:r>
              <a:rPr lang="en-US" sz="2400" b="1" dirty="0"/>
              <a:t>/</a:t>
            </a:r>
          </a:p>
          <a:p>
            <a:r>
              <a:rPr lang="en-US" sz="2400" b="1" dirty="0"/>
              <a:t>Imitate /</a:t>
            </a:r>
            <a:r>
              <a:rPr lang="en-US" sz="2400" b="1" dirty="0" err="1"/>
              <a:t>ɪmɪteɪt</a:t>
            </a:r>
            <a:r>
              <a:rPr lang="en-US" sz="2400" b="1" dirty="0"/>
              <a:t>/</a:t>
            </a:r>
          </a:p>
          <a:p>
            <a:r>
              <a:rPr lang="en-US" sz="2400" b="1" dirty="0"/>
              <a:t>ill  /</a:t>
            </a:r>
            <a:r>
              <a:rPr lang="en-US" sz="2400" b="1" dirty="0" err="1"/>
              <a:t>ɪl</a:t>
            </a:r>
            <a:r>
              <a:rPr lang="en-US" sz="2400" b="1" dirty="0"/>
              <a:t>/</a:t>
            </a:r>
          </a:p>
          <a:p>
            <a:r>
              <a:rPr lang="en-US" sz="2400" b="1" dirty="0"/>
              <a:t>Invent /</a:t>
            </a:r>
            <a:r>
              <a:rPr lang="en-US" sz="2400" b="1" dirty="0" err="1"/>
              <a:t>ɪnvent</a:t>
            </a:r>
            <a:r>
              <a:rPr lang="en-US" sz="2400" b="1" dirty="0"/>
              <a:t>/</a:t>
            </a:r>
          </a:p>
          <a:p>
            <a:r>
              <a:rPr lang="en-US" sz="2400" b="1" dirty="0"/>
              <a:t>In /</a:t>
            </a:r>
            <a:r>
              <a:rPr lang="en-US" sz="2400" b="1" dirty="0" err="1"/>
              <a:t>ɪn</a:t>
            </a:r>
            <a:r>
              <a:rPr lang="en-US" sz="2400" b="1" dirty="0"/>
              <a:t>/</a:t>
            </a:r>
          </a:p>
          <a:p>
            <a:r>
              <a:rPr lang="en-US" sz="2400" b="1" dirty="0"/>
              <a:t>Elect /ɪlekt/</a:t>
            </a:r>
          </a:p>
          <a:p>
            <a:r>
              <a:rPr lang="en-US" sz="2400" b="1" dirty="0"/>
              <a:t>Elide /</a:t>
            </a:r>
            <a:r>
              <a:rPr lang="en-US" sz="2400" b="1" dirty="0" err="1"/>
              <a:t>ɪl</a:t>
            </a:r>
            <a:r>
              <a:rPr lang="en-US" sz="2400" dirty="0" err="1"/>
              <a:t>aɪ</a:t>
            </a:r>
            <a:r>
              <a:rPr lang="en-US" sz="2400" b="1" dirty="0" err="1"/>
              <a:t>d</a:t>
            </a:r>
            <a:r>
              <a:rPr lang="en-US" sz="2400" b="1" dirty="0"/>
              <a:t>/</a:t>
            </a:r>
          </a:p>
          <a:p>
            <a:r>
              <a:rPr lang="en-US" sz="2400" b="1" dirty="0"/>
              <a:t>Intimate /</a:t>
            </a:r>
            <a:r>
              <a:rPr lang="en-US" sz="2400" b="1" dirty="0" err="1"/>
              <a:t>ɪntɪmət</a:t>
            </a:r>
            <a:r>
              <a:rPr lang="en-US" sz="2400" b="1" dirty="0"/>
              <a:t>/</a:t>
            </a:r>
          </a:p>
          <a:p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592B1-6C33-6F81-7F4E-208226D09EC3}"/>
              </a:ext>
            </a:extLst>
          </p:cNvPr>
          <p:cNvSpPr txBox="1"/>
          <p:nvPr/>
        </p:nvSpPr>
        <p:spPr>
          <a:xfrm rot="10800000" flipV="1">
            <a:off x="8065211" y="2201963"/>
            <a:ext cx="295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Chili  /</a:t>
            </a:r>
            <a:r>
              <a:rPr lang="en-US" sz="2400" b="1" dirty="0" err="1">
                <a:solidFill>
                  <a:srgbClr val="FF0000"/>
                </a:solidFill>
              </a:rPr>
              <a:t>tʃɪli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Pretty  /</a:t>
            </a:r>
            <a:r>
              <a:rPr lang="en-US" sz="2400" b="1" dirty="0" err="1">
                <a:solidFill>
                  <a:srgbClr val="FF0000"/>
                </a:solidFill>
              </a:rPr>
              <a:t>prɪti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616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</p:spPr>
        <p:txBody>
          <a:bodyPr>
            <a:normAutofit/>
          </a:bodyPr>
          <a:lstStyle/>
          <a:p>
            <a:r>
              <a:rPr lang="en-US" dirty="0"/>
              <a:t>Mirjam Nilsson​</a:t>
            </a:r>
          </a:p>
          <a:p>
            <a:r>
              <a:rPr lang="en-US" dirty="0"/>
              <a:t>mirjam@contoso.com  </a:t>
            </a:r>
          </a:p>
          <a:p>
            <a:r>
              <a:rPr lang="en-US" dirty="0"/>
              <a:t>www.contoso.com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929A65-51DF-89C7-673E-6972561C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67344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</p:spPr>
        <p:txBody>
          <a:bodyPr/>
          <a:lstStyle/>
          <a:p>
            <a:r>
              <a:rPr lang="en-US" dirty="0"/>
              <a:t>Mirjam Nilsson​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253986-7D3C-4F13-E7D4-A25C91284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" y="102742"/>
            <a:ext cx="4993241" cy="6524089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57FDF75-B3E8-3DF7-A7E9-39A8FFD7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836" y="297951"/>
            <a:ext cx="6132028" cy="642352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*Sounds are produced with air coming from the lungs..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* we interfere with the air passage in various ways and at various places.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* Articulatory Phonetics studies the organs of speech (speech articulators).</a:t>
            </a:r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8E1484-56AC-E3C7-812E-5D02D174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7" y="184935"/>
            <a:ext cx="4685014" cy="63962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554803"/>
            <a:ext cx="5696712" cy="551722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Vocal cords</a:t>
            </a:r>
          </a:p>
          <a:p>
            <a:r>
              <a:rPr lang="en-US" sz="2800" b="1" dirty="0"/>
              <a:t>Vocal cords lie in the larynx.</a:t>
            </a:r>
          </a:p>
          <a:p>
            <a:r>
              <a:rPr lang="en-US" sz="2800" b="1" dirty="0"/>
              <a:t>When the airstream coming from the lung through the trachea reached to the larynx, the vocal cords can either allow it to pass freely or compressed it under beneath. </a:t>
            </a:r>
          </a:p>
          <a:p>
            <a:pPr marL="0" indent="0">
              <a:buNone/>
            </a:pPr>
            <a:r>
              <a:rPr lang="en-US" sz="2800" b="1" dirty="0"/>
              <a:t>* The vocal cords can occur in one of the following states: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82C0F469-9EA6-0942-67ED-8D4851C74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289A6C7-C300-4AAC-DEAE-687BBDA30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</p:spPr>
        <p:txBody>
          <a:bodyPr/>
          <a:lstStyle/>
          <a:p>
            <a:r>
              <a:rPr lang="en-US" dirty="0"/>
              <a:t>Enhancing your presentation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F6C1C551-67AC-029A-A3FE-5521A1CD6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7F1579-738B-D9DF-6A9B-98AB5F50D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33949" y="3605726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96736DE-5AE2-4B04-69F4-47422440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0" y="3464902"/>
            <a:ext cx="972078" cy="285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A186-FF85-B323-3CC2-4AFA77580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568" y="2735388"/>
            <a:ext cx="4115157" cy="365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56014C-14B7-8561-76ED-C6A8FEEE6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90852"/>
            <a:ext cx="12191999" cy="66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6BFEEC-22C2-897C-5AD3-97C0169E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748" y="1397285"/>
            <a:ext cx="4972691" cy="44487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45388B-F6C6-3BAE-BC81-AD233BEC85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799"/>
            <a:ext cx="5276088" cy="5910209"/>
          </a:xfrm>
        </p:spPr>
        <p:txBody>
          <a:bodyPr/>
          <a:lstStyle/>
          <a:p>
            <a:r>
              <a:rPr lang="en-US" b="1" dirty="0"/>
              <a:t>They can move towards each other to cover the top of the wind pipe, so that no air will pass through. </a:t>
            </a:r>
          </a:p>
          <a:p>
            <a:r>
              <a:rPr lang="en-US" b="1" dirty="0"/>
              <a:t>They can be drawn apart, so that the air will pass freely. Voiceless sounds are produced as a result. </a:t>
            </a:r>
          </a:p>
          <a:p>
            <a:r>
              <a:rPr lang="en-US" b="1" dirty="0"/>
              <a:t>When they are opened suddenly, the compressed air bursts out and it makes the vocal cords vibrate. This process results in voiced sounds.</a:t>
            </a:r>
          </a:p>
          <a:p>
            <a:pPr marL="0" indent="0">
              <a:buNone/>
            </a:pPr>
            <a:r>
              <a:rPr lang="en-US" b="1" dirty="0"/>
              <a:t>* The glottis</a:t>
            </a:r>
          </a:p>
          <a:p>
            <a:pPr marL="0" indent="0">
              <a:buNone/>
            </a:pPr>
            <a:r>
              <a:rPr lang="en-US" b="1" dirty="0"/>
              <a:t>* Glottal stop</a:t>
            </a:r>
          </a:p>
          <a:p>
            <a:pPr marL="0" indent="0">
              <a:buNone/>
            </a:pPr>
            <a:r>
              <a:rPr lang="en-US" b="1" dirty="0"/>
              <a:t>* Voice </a:t>
            </a:r>
          </a:p>
          <a:p>
            <a:pPr marL="0" indent="0">
              <a:buNone/>
            </a:pPr>
            <a:r>
              <a:rPr lang="en-US" b="1" dirty="0"/>
              <a:t>* Pharynx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2C321-51E3-42FB-272E-92F2DCF5A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3EE20-53E0-0C62-809D-211B05B880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688369"/>
            <a:ext cx="6419088" cy="5845995"/>
          </a:xfrm>
        </p:spPr>
        <p:txBody>
          <a:bodyPr/>
          <a:lstStyle/>
          <a:p>
            <a:pPr algn="just"/>
            <a:r>
              <a:rPr lang="en-US" b="1" dirty="0"/>
              <a:t>The palate </a:t>
            </a:r>
          </a:p>
          <a:p>
            <a:pPr algn="just"/>
            <a:r>
              <a:rPr lang="en-US" b="1" dirty="0"/>
              <a:t>Bony area </a:t>
            </a:r>
          </a:p>
          <a:p>
            <a:pPr algn="just"/>
            <a:r>
              <a:rPr lang="en-US" b="1" dirty="0"/>
              <a:t>Hard except for the soft palate. </a:t>
            </a:r>
          </a:p>
          <a:p>
            <a:pPr algn="just"/>
            <a:r>
              <a:rPr lang="en-US" b="1" dirty="0"/>
              <a:t>Divided into three parts. </a:t>
            </a:r>
          </a:p>
          <a:p>
            <a:pPr algn="just"/>
            <a:r>
              <a:rPr lang="en-US" b="1" dirty="0"/>
              <a:t>Alveolar ridge / Hard palate / soft palate (uvula) /</a:t>
            </a:r>
            <a:r>
              <a:rPr lang="en-US" b="1" dirty="0" err="1"/>
              <a:t>juːvjələ</a:t>
            </a:r>
            <a:r>
              <a:rPr lang="en-US" b="1" dirty="0"/>
              <a:t>/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157F0-FCC9-135B-D7C0-66741C626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090ED-AB65-F860-A6D0-5F6E60E17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DFF2167-D9B7-2169-6486-FD15047AD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953" r="28953"/>
          <a:stretch>
            <a:fillRect/>
          </a:stretch>
        </p:blipFill>
        <p:spPr>
          <a:xfrm>
            <a:off x="0" y="0"/>
            <a:ext cx="4541178" cy="70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D34D75C6-A35A-52D3-B03F-61494B858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919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8D8B-2E15-875B-08A8-28C5524EF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F408-30BE-5DC2-806D-A217DB028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95E724B3-E95F-E150-E7F9-1C3F634E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EC193-4F90-6CAE-6259-21C8B6A8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F9750A-E59E-0A4D-32F2-4B74E85DC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0" y="256854"/>
            <a:ext cx="11165415" cy="60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BF1502-1679-79C8-16A5-D9735B90B6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E4410-BA17-3727-E9FF-5BCAD0779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2438400"/>
            <a:ext cx="23050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B2F9E-B59D-AF39-09FF-319417EF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6" y="739739"/>
            <a:ext cx="10931702" cy="58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03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{34E34D3A-659D-4788-9755-08393C428868}tf56410444_win32</Template>
  <TotalTime>246</TotalTime>
  <Words>443</Words>
  <Application>Microsoft Office PowerPoint</Application>
  <PresentationFormat>Widescreen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Calibri</vt:lpstr>
      <vt:lpstr>Gill Sans Nova Light</vt:lpstr>
      <vt:lpstr>Custom</vt:lpstr>
      <vt:lpstr>جامعة ديالى  كلية التربية للعلوم الانسانية \ قسم اللغة الانكليزية  م.د. زينب سعد محمد  المرحلة الاولى  المادة التلفظ </vt:lpstr>
      <vt:lpstr>PowerPoint Presentation</vt:lpstr>
      <vt:lpstr>*Sounds are produced with air coming from the lungs..   * we interfere with the air passage in various ways and at various places.   * Articulatory Phonetics studies the organs of speech (speech articulators).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Movable (Active) and Unmovable (Passive)  Organs (Articulators) of Speech </vt:lpstr>
      <vt:lpstr>PowerPoint Presentation</vt:lpstr>
      <vt:lpstr>Vowel sound /ɪ/half close, front, unrounded, short vowel.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Natik</dc:creator>
  <cp:lastModifiedBy>Ali Natik</cp:lastModifiedBy>
  <cp:revision>3</cp:revision>
  <dcterms:created xsi:type="dcterms:W3CDTF">2024-11-20T10:24:48Z</dcterms:created>
  <dcterms:modified xsi:type="dcterms:W3CDTF">2025-02-03T15:20:15Z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